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1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3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9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2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9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2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0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9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EAD4-B57E-4C59-AD97-D4AAD6606A34}" type="datetimeFigureOut">
              <a:rPr lang="en-US" smtClean="0"/>
              <a:t>4/24/2022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FF71-8839-46A4-98FC-0055DDB643C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58505"/>
            <a:ext cx="9144001" cy="514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760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619672" y="404664"/>
            <a:ext cx="25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reatribuída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4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19672" y="404664"/>
            <a:ext cx="265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redeclarada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2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19672" y="404664"/>
            <a:ext cx="174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faz</a:t>
            </a:r>
            <a:r>
              <a:rPr lang="en-US" dirty="0" smtClean="0"/>
              <a:t> hoisting.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67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71600" y="404664"/>
            <a:ext cx="737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declarada</a:t>
            </a:r>
            <a:r>
              <a:rPr lang="en-US" dirty="0" smtClean="0"/>
              <a:t> e </a:t>
            </a:r>
            <a:r>
              <a:rPr lang="en-US" dirty="0" err="1" smtClean="0"/>
              <a:t>atribuída</a:t>
            </a:r>
            <a:r>
              <a:rPr lang="en-US" dirty="0" smtClean="0"/>
              <a:t> </a:t>
            </a:r>
            <a:r>
              <a:rPr lang="en-US" dirty="0" err="1" smtClean="0"/>
              <a:t>separadamente</a:t>
            </a:r>
            <a:r>
              <a:rPr lang="en-US" dirty="0" smtClean="0"/>
              <a:t>, </a:t>
            </a:r>
            <a:r>
              <a:rPr lang="en-US" dirty="0" err="1" smtClean="0"/>
              <a:t>pois</a:t>
            </a:r>
            <a:r>
              <a:rPr lang="en-US" dirty="0" smtClean="0"/>
              <a:t> é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reatribuição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79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19672" y="404664"/>
            <a:ext cx="585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declarada</a:t>
            </a:r>
            <a:r>
              <a:rPr lang="en-US" dirty="0" smtClean="0"/>
              <a:t> e </a:t>
            </a:r>
            <a:r>
              <a:rPr lang="en-US" dirty="0" err="1" smtClean="0"/>
              <a:t>atribuída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mesma</a:t>
            </a:r>
            <a:r>
              <a:rPr lang="en-US" dirty="0" smtClean="0"/>
              <a:t> </a:t>
            </a:r>
            <a:r>
              <a:rPr lang="en-US" dirty="0" err="1" smtClean="0"/>
              <a:t>linha</a:t>
            </a:r>
            <a:r>
              <a:rPr lang="en-US" dirty="0" smtClean="0"/>
              <a:t> de </a:t>
            </a:r>
            <a:r>
              <a:rPr lang="en-US" dirty="0" err="1" smtClean="0"/>
              <a:t>comando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55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28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20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364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365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/>
        </p:nvGrpSpPr>
        <p:grpSpPr>
          <a:xfrm>
            <a:off x="1" y="858600"/>
            <a:ext cx="9143663" cy="5140800"/>
            <a:chOff x="1" y="858600"/>
            <a:chExt cx="9143663" cy="51408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858600"/>
              <a:ext cx="9143663" cy="514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/>
            <p:cNvSpPr/>
            <p:nvPr/>
          </p:nvSpPr>
          <p:spPr>
            <a:xfrm>
              <a:off x="5004048" y="2996952"/>
              <a:ext cx="16561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aixaDeTexto 2"/>
            <p:cNvSpPr txBox="1"/>
            <p:nvPr/>
          </p:nvSpPr>
          <p:spPr>
            <a:xfrm>
              <a:off x="6948264" y="2368399"/>
              <a:ext cx="2011897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Usado</a:t>
              </a:r>
              <a:r>
                <a:rPr lang="en-US" dirty="0" smtClean="0"/>
                <a:t> para</a:t>
              </a:r>
            </a:p>
            <a:p>
              <a:pPr algn="ctr"/>
              <a:r>
                <a:rPr lang="en-US" dirty="0" err="1" smtClean="0"/>
                <a:t>variáveis</a:t>
              </a:r>
              <a:r>
                <a:rPr lang="en-US" dirty="0" smtClean="0"/>
                <a:t> e </a:t>
              </a:r>
              <a:r>
                <a:rPr lang="en-US" dirty="0" err="1" smtClean="0"/>
                <a:t>funções</a:t>
              </a:r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5" name="Conector angulado 4"/>
            <p:cNvCxnSpPr>
              <a:stCxn id="2" idx="3"/>
              <a:endCxn id="3" idx="2"/>
            </p:cNvCxnSpPr>
            <p:nvPr/>
          </p:nvCxnSpPr>
          <p:spPr>
            <a:xfrm flipV="1">
              <a:off x="6660232" y="3014730"/>
              <a:ext cx="1293981" cy="270254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tângulo 6"/>
            <p:cNvSpPr/>
            <p:nvPr/>
          </p:nvSpPr>
          <p:spPr>
            <a:xfrm>
              <a:off x="5004048" y="4797152"/>
              <a:ext cx="1656184" cy="5760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7330452" y="4168599"/>
              <a:ext cx="1247521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Usado</a:t>
              </a:r>
              <a:r>
                <a:rPr lang="en-US" dirty="0" smtClean="0"/>
                <a:t> para</a:t>
              </a:r>
            </a:p>
            <a:p>
              <a:pPr algn="ctr"/>
              <a:r>
                <a:rPr lang="en-US" dirty="0" err="1" smtClean="0"/>
                <a:t>constantes</a:t>
              </a:r>
              <a:r>
                <a:rPr lang="en-US" dirty="0" smtClean="0"/>
                <a:t>.</a:t>
              </a:r>
              <a:endParaRPr lang="en-US" dirty="0"/>
            </a:p>
          </p:txBody>
        </p:sp>
        <p:cxnSp>
          <p:nvCxnSpPr>
            <p:cNvPr id="9" name="Conector angulado 8"/>
            <p:cNvCxnSpPr>
              <a:stCxn id="7" idx="3"/>
              <a:endCxn id="8" idx="2"/>
            </p:cNvCxnSpPr>
            <p:nvPr/>
          </p:nvCxnSpPr>
          <p:spPr>
            <a:xfrm flipV="1">
              <a:off x="6660232" y="4814930"/>
              <a:ext cx="1293981" cy="270254"/>
            </a:xfrm>
            <a:prstGeom prst="bentConnector2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51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25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88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12889" y="404664"/>
            <a:ext cx="757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Quando é feita uma atribuição sem declaração, a compilação assume como var.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235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95536" y="404664"/>
            <a:ext cx="818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abaixo</a:t>
            </a:r>
            <a:r>
              <a:rPr lang="en-US" dirty="0" smtClean="0"/>
              <a:t>,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é global e let </a:t>
            </a:r>
            <a:r>
              <a:rPr lang="en-US" dirty="0" err="1" smtClean="0"/>
              <a:t>lastName</a:t>
            </a:r>
            <a:r>
              <a:rPr lang="en-US" dirty="0" smtClean="0"/>
              <a:t> é local (</a:t>
            </a:r>
            <a:r>
              <a:rPr lang="en-US" dirty="0" err="1" smtClean="0"/>
              <a:t>dentro</a:t>
            </a:r>
            <a:r>
              <a:rPr lang="en-US" dirty="0" smtClean="0"/>
              <a:t> do if </a:t>
            </a:r>
            <a:r>
              <a:rPr lang="en-US" dirty="0" err="1" smtClean="0"/>
              <a:t>apenas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7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447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8600"/>
            <a:ext cx="9143663" cy="51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772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81</Words>
  <Application>Microsoft Office PowerPoint</Application>
  <PresentationFormat>Apresentação na tela (4:3)</PresentationFormat>
  <Paragraphs>11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rafaelfranca@hotmail.com</dc:creator>
  <cp:lastModifiedBy>rafaelfranca@hotmail.com</cp:lastModifiedBy>
  <cp:revision>7</cp:revision>
  <dcterms:created xsi:type="dcterms:W3CDTF">2022-04-24T14:02:54Z</dcterms:created>
  <dcterms:modified xsi:type="dcterms:W3CDTF">2022-04-24T14:48:34Z</dcterms:modified>
</cp:coreProperties>
</file>